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</p:sldIdLst>
  <p:sldSz cx="12192000" cy="6858000"/>
  <p:notesSz cx="6858000" cy="9144000"/>
  <p:defaultTextStyle>
    <a:defPPr>
      <a:defRPr lang="sk-S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3"/>
    <p:restoredTop sz="94648"/>
  </p:normalViewPr>
  <p:slideViewPr>
    <p:cSldViewPr snapToGrid="0" showGuides="1">
      <p:cViewPr varScale="1">
        <p:scale>
          <a:sx n="88" d="100"/>
          <a:sy n="88" d="100"/>
        </p:scale>
        <p:origin x="184" y="70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á sním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3500271-8CC7-9C94-1189-02B488BB105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k-SK"/>
              <a:t>Kliknutím upravte štýl predlohy nadpisu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E6F76D8A-8899-5EC7-E7D9-CD07ED70BB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k-SK"/>
              <a:t>Kliknutím upravte štýl predlohy podnadpisu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70BF87AE-5F98-33A3-C6C7-C4ACABE24E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A880C-BA0C-5844-9983-B7A1269928F6}" type="datetimeFigureOut">
              <a:rPr lang="sk-SK" smtClean="0"/>
              <a:t>26.10.2024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6EFE405A-54D3-5B73-6A30-487F74806B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457C492E-2CB3-7541-D908-98692EE097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4C0C-3823-0D4C-A7F3-2B3F839AF25E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7029537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z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BDACC9B-BE80-CAFF-DF8C-70F3E345BC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zvislý text 2">
            <a:extLst>
              <a:ext uri="{FF2B5EF4-FFF2-40B4-BE49-F238E27FC236}">
                <a16:creationId xmlns:a16="http://schemas.microsoft.com/office/drawing/2014/main" id="{719C0A12-B6F4-1AAF-2C05-E82DF38D3C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7A72C5D8-5B14-762F-7086-AD03299F9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A880C-BA0C-5844-9983-B7A1269928F6}" type="datetimeFigureOut">
              <a:rPr lang="sk-SK" smtClean="0"/>
              <a:t>26.10.2024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B552818F-45B7-92AB-6BE9-74DA1C6E64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63A4AF91-9AD1-E0A2-0A4D-420B5E9902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4C0C-3823-0D4C-A7F3-2B3F839AF25E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5282196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Z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vislý nadpis 1">
            <a:extLst>
              <a:ext uri="{FF2B5EF4-FFF2-40B4-BE49-F238E27FC236}">
                <a16:creationId xmlns:a16="http://schemas.microsoft.com/office/drawing/2014/main" id="{CE1E3C88-CC0D-69BC-EDF1-AC8382B66F7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zvislý text 2">
            <a:extLst>
              <a:ext uri="{FF2B5EF4-FFF2-40B4-BE49-F238E27FC236}">
                <a16:creationId xmlns:a16="http://schemas.microsoft.com/office/drawing/2014/main" id="{82A2265E-1DC8-5E2A-C5CB-391EC3B631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B43DA123-4598-B908-AB14-2529CCE5B8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A880C-BA0C-5844-9983-B7A1269928F6}" type="datetimeFigureOut">
              <a:rPr lang="sk-SK" smtClean="0"/>
              <a:t>26.10.2024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48529663-364D-0EFE-1161-832E684404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9A046443-53C4-0421-4925-F1856B8F11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4C0C-3823-0D4C-A7F3-2B3F839AF25E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729806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3457B3E-6F2D-28C7-07E6-EFD645A58D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F11F16CF-C832-F464-E74F-4907C39555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BC305FDE-8EE7-39A9-BF5A-38B9817DE4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A880C-BA0C-5844-9983-B7A1269928F6}" type="datetimeFigureOut">
              <a:rPr lang="sk-SK" smtClean="0"/>
              <a:t>26.10.2024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CAFE66C5-BAEE-5DA3-9D04-1A399EDB1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C6024AB2-41D7-8C52-DD36-BDF90E84CB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4C0C-3823-0D4C-A7F3-2B3F839AF25E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9896870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Hlavička sekc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A1A452FC-94FB-4BB6-9FD7-8BA736C622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942E9A85-2561-9156-00CD-5F284E380D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D5406FDA-BB60-46C5-D2C3-7FAAB38E0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A880C-BA0C-5844-9983-B7A1269928F6}" type="datetimeFigureOut">
              <a:rPr lang="sk-SK" smtClean="0"/>
              <a:t>26.10.2024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4084DD7E-C9B1-8A9B-2589-13064CF2F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A7E5C939-7B3C-A1A9-FFB4-21A2144EE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4C0C-3823-0D4C-A7F3-2B3F839AF25E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3660745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26C5240-7A01-5BA7-0780-47CAA1C71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FFAE82CA-21A0-2ACD-0A53-044EE0FA252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obsah 3">
            <a:extLst>
              <a:ext uri="{FF2B5EF4-FFF2-40B4-BE49-F238E27FC236}">
                <a16:creationId xmlns:a16="http://schemas.microsoft.com/office/drawing/2014/main" id="{631B50DF-8A27-247C-F1C1-426B6694CD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5" name="Zástupný objekt pre dátum 4">
            <a:extLst>
              <a:ext uri="{FF2B5EF4-FFF2-40B4-BE49-F238E27FC236}">
                <a16:creationId xmlns:a16="http://schemas.microsoft.com/office/drawing/2014/main" id="{1A88FD2D-AF16-6AA7-1523-567B8CDA1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A880C-BA0C-5844-9983-B7A1269928F6}" type="datetimeFigureOut">
              <a:rPr lang="sk-SK" smtClean="0"/>
              <a:t>26.10.2024</a:t>
            </a:fld>
            <a:endParaRPr lang="sk-SK"/>
          </a:p>
        </p:txBody>
      </p:sp>
      <p:sp>
        <p:nvSpPr>
          <p:cNvPr id="6" name="Zástupný objekt pre pätu 5">
            <a:extLst>
              <a:ext uri="{FF2B5EF4-FFF2-40B4-BE49-F238E27FC236}">
                <a16:creationId xmlns:a16="http://schemas.microsoft.com/office/drawing/2014/main" id="{D199A97E-C080-7310-4AFD-5B67C4CB14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Zástupný objekt pre číslo snímky 6">
            <a:extLst>
              <a:ext uri="{FF2B5EF4-FFF2-40B4-BE49-F238E27FC236}">
                <a16:creationId xmlns:a16="http://schemas.microsoft.com/office/drawing/2014/main" id="{50690301-9696-E447-CD67-97A03FEDF5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4C0C-3823-0D4C-A7F3-2B3F839AF25E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7237206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4BA8FAE-358B-3687-5D9E-5ACC0CD970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4D349096-55A9-3114-0F98-707572EA08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4" name="Zástupný objekt pre obsah 3">
            <a:extLst>
              <a:ext uri="{FF2B5EF4-FFF2-40B4-BE49-F238E27FC236}">
                <a16:creationId xmlns:a16="http://schemas.microsoft.com/office/drawing/2014/main" id="{DDC0D0F9-7EBB-DFA6-EA13-B1EEEA7DD95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5" name="Zástupný text 4">
            <a:extLst>
              <a:ext uri="{FF2B5EF4-FFF2-40B4-BE49-F238E27FC236}">
                <a16:creationId xmlns:a16="http://schemas.microsoft.com/office/drawing/2014/main" id="{2B2D2373-7198-E355-7832-152D813E7B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6" name="Zástupný objekt pre obsah 5">
            <a:extLst>
              <a:ext uri="{FF2B5EF4-FFF2-40B4-BE49-F238E27FC236}">
                <a16:creationId xmlns:a16="http://schemas.microsoft.com/office/drawing/2014/main" id="{720A3488-CAF5-982D-70FB-A45F23DC0C1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7" name="Zástupný objekt pre dátum 6">
            <a:extLst>
              <a:ext uri="{FF2B5EF4-FFF2-40B4-BE49-F238E27FC236}">
                <a16:creationId xmlns:a16="http://schemas.microsoft.com/office/drawing/2014/main" id="{093E48A6-9B93-AA3C-04C0-B70805684E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A880C-BA0C-5844-9983-B7A1269928F6}" type="datetimeFigureOut">
              <a:rPr lang="sk-SK" smtClean="0"/>
              <a:t>26.10.2024</a:t>
            </a:fld>
            <a:endParaRPr lang="sk-SK"/>
          </a:p>
        </p:txBody>
      </p:sp>
      <p:sp>
        <p:nvSpPr>
          <p:cNvPr id="8" name="Zástupný objekt pre pätu 7">
            <a:extLst>
              <a:ext uri="{FF2B5EF4-FFF2-40B4-BE49-F238E27FC236}">
                <a16:creationId xmlns:a16="http://schemas.microsoft.com/office/drawing/2014/main" id="{D49D0D15-0F9F-50AD-FC80-D4983315B3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9" name="Zástupný objekt pre číslo snímky 8">
            <a:extLst>
              <a:ext uri="{FF2B5EF4-FFF2-40B4-BE49-F238E27FC236}">
                <a16:creationId xmlns:a16="http://schemas.microsoft.com/office/drawing/2014/main" id="{ABAEF10A-C2D3-A9B5-0223-5B0B16C1B3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4C0C-3823-0D4C-A7F3-2B3F839AF25E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42108842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Len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CEDC4A10-84C3-2C48-BBA8-9B1B49195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dátum 2">
            <a:extLst>
              <a:ext uri="{FF2B5EF4-FFF2-40B4-BE49-F238E27FC236}">
                <a16:creationId xmlns:a16="http://schemas.microsoft.com/office/drawing/2014/main" id="{76936CD7-2586-FFD3-A51B-A3465F8225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A880C-BA0C-5844-9983-B7A1269928F6}" type="datetimeFigureOut">
              <a:rPr lang="sk-SK" smtClean="0"/>
              <a:t>26.10.2024</a:t>
            </a:fld>
            <a:endParaRPr lang="sk-SK"/>
          </a:p>
        </p:txBody>
      </p:sp>
      <p:sp>
        <p:nvSpPr>
          <p:cNvPr id="4" name="Zástupný objekt pre pätu 3">
            <a:extLst>
              <a:ext uri="{FF2B5EF4-FFF2-40B4-BE49-F238E27FC236}">
                <a16:creationId xmlns:a16="http://schemas.microsoft.com/office/drawing/2014/main" id="{10A2DEC3-EC7A-F2C8-F347-23C4693397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5" name="Zástupný objekt pre číslo snímky 4">
            <a:extLst>
              <a:ext uri="{FF2B5EF4-FFF2-40B4-BE49-F238E27FC236}">
                <a16:creationId xmlns:a16="http://schemas.microsoft.com/office/drawing/2014/main" id="{EBCAD5C3-9244-A4E3-7F99-FE41D06CE9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4C0C-3823-0D4C-A7F3-2B3F839AF25E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260671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dátum 1">
            <a:extLst>
              <a:ext uri="{FF2B5EF4-FFF2-40B4-BE49-F238E27FC236}">
                <a16:creationId xmlns:a16="http://schemas.microsoft.com/office/drawing/2014/main" id="{ECFDD23E-1780-96F2-0F4C-2F52D0BFA5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A880C-BA0C-5844-9983-B7A1269928F6}" type="datetimeFigureOut">
              <a:rPr lang="sk-SK" smtClean="0"/>
              <a:t>26.10.2024</a:t>
            </a:fld>
            <a:endParaRPr lang="sk-SK"/>
          </a:p>
        </p:txBody>
      </p:sp>
      <p:sp>
        <p:nvSpPr>
          <p:cNvPr id="3" name="Zástupný objekt pre pätu 2">
            <a:extLst>
              <a:ext uri="{FF2B5EF4-FFF2-40B4-BE49-F238E27FC236}">
                <a16:creationId xmlns:a16="http://schemas.microsoft.com/office/drawing/2014/main" id="{5204876E-92FB-F0F5-5379-B8AF2A967F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4" name="Zástupný objekt pre číslo snímky 3">
            <a:extLst>
              <a:ext uri="{FF2B5EF4-FFF2-40B4-BE49-F238E27FC236}">
                <a16:creationId xmlns:a16="http://schemas.microsoft.com/office/drawing/2014/main" id="{182E25DE-D655-B5E0-76F4-C7BA0A66DF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4C0C-3823-0D4C-A7F3-2B3F839AF25E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6799905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4E2D0DC-3156-537B-871A-B3AD530BD0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BE8D1B9F-885C-D594-3A9B-26E22FFDA1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C33138FA-6B1A-9D6E-05EB-F6AA19063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5" name="Zástupný objekt pre dátum 4">
            <a:extLst>
              <a:ext uri="{FF2B5EF4-FFF2-40B4-BE49-F238E27FC236}">
                <a16:creationId xmlns:a16="http://schemas.microsoft.com/office/drawing/2014/main" id="{0C7531B1-24FB-A281-1633-75A25DD575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A880C-BA0C-5844-9983-B7A1269928F6}" type="datetimeFigureOut">
              <a:rPr lang="sk-SK" smtClean="0"/>
              <a:t>26.10.2024</a:t>
            </a:fld>
            <a:endParaRPr lang="sk-SK"/>
          </a:p>
        </p:txBody>
      </p:sp>
      <p:sp>
        <p:nvSpPr>
          <p:cNvPr id="6" name="Zástupný objekt pre pätu 5">
            <a:extLst>
              <a:ext uri="{FF2B5EF4-FFF2-40B4-BE49-F238E27FC236}">
                <a16:creationId xmlns:a16="http://schemas.microsoft.com/office/drawing/2014/main" id="{ED687B73-592C-A103-3DF8-A4DE1FDF9F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Zástupný objekt pre číslo snímky 6">
            <a:extLst>
              <a:ext uri="{FF2B5EF4-FFF2-40B4-BE49-F238E27FC236}">
                <a16:creationId xmlns:a16="http://schemas.microsoft.com/office/drawing/2014/main" id="{6F6037B7-9B07-C618-2DF7-8042EDECD1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4C0C-3823-0D4C-A7F3-2B3F839AF25E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3909795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ok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5C73CBAE-23B3-333A-D752-2CDA30DCDE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obrázok 2">
            <a:extLst>
              <a:ext uri="{FF2B5EF4-FFF2-40B4-BE49-F238E27FC236}">
                <a16:creationId xmlns:a16="http://schemas.microsoft.com/office/drawing/2014/main" id="{C3A71987-3B84-E6C3-AAC3-44114187EDF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k-SK"/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25D1B1EF-23FC-5E4F-CBAE-2560E68F0AA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5" name="Zástupný objekt pre dátum 4">
            <a:extLst>
              <a:ext uri="{FF2B5EF4-FFF2-40B4-BE49-F238E27FC236}">
                <a16:creationId xmlns:a16="http://schemas.microsoft.com/office/drawing/2014/main" id="{ADE4DE00-506A-ED17-3109-5300E7398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8EA880C-BA0C-5844-9983-B7A1269928F6}" type="datetimeFigureOut">
              <a:rPr lang="sk-SK" smtClean="0"/>
              <a:t>26.10.2024</a:t>
            </a:fld>
            <a:endParaRPr lang="sk-SK"/>
          </a:p>
        </p:txBody>
      </p:sp>
      <p:sp>
        <p:nvSpPr>
          <p:cNvPr id="6" name="Zástupný objekt pre pätu 5">
            <a:extLst>
              <a:ext uri="{FF2B5EF4-FFF2-40B4-BE49-F238E27FC236}">
                <a16:creationId xmlns:a16="http://schemas.microsoft.com/office/drawing/2014/main" id="{55645560-3999-3E6B-AAA0-5F36D70336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Zástupný objekt pre číslo snímky 6">
            <a:extLst>
              <a:ext uri="{FF2B5EF4-FFF2-40B4-BE49-F238E27FC236}">
                <a16:creationId xmlns:a16="http://schemas.microsoft.com/office/drawing/2014/main" id="{78685C47-B432-6300-622D-562412F391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7B4C0C-3823-0D4C-A7F3-2B3F839AF25E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4394279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nadpis 1">
            <a:extLst>
              <a:ext uri="{FF2B5EF4-FFF2-40B4-BE49-F238E27FC236}">
                <a16:creationId xmlns:a16="http://schemas.microsoft.com/office/drawing/2014/main" id="{1C689CE5-A319-8188-A703-EB229F158F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6230B569-FA0F-246C-D181-C5DF8DFEB3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AEE8D55D-53EC-7F5D-2FA5-C6231D6C3F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8EA880C-BA0C-5844-9983-B7A1269928F6}" type="datetimeFigureOut">
              <a:rPr lang="sk-SK" smtClean="0"/>
              <a:t>26.10.2024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6BDFDB68-1753-0D2F-3CB2-4795F4560D1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3ACE7FF1-D4F6-DFF6-8B2A-2A29026592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57B4C0C-3823-0D4C-A7F3-2B3F839AF25E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074113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k-S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ázok 4" descr="Obrázok, na ktorom je grafika, písmo, grafický dizajn, lila (farba)&#10;&#10;Automaticky generovaný popis">
            <a:extLst>
              <a:ext uri="{FF2B5EF4-FFF2-40B4-BE49-F238E27FC236}">
                <a16:creationId xmlns:a16="http://schemas.microsoft.com/office/drawing/2014/main" id="{2DCB52DB-F523-D382-129A-2850742D13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11844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ázok 4" descr="Obrázok, na ktorom je text, vizitka, snímka obrazovky, písmo&#10;&#10;Automaticky generovaný popis">
            <a:extLst>
              <a:ext uri="{FF2B5EF4-FFF2-40B4-BE49-F238E27FC236}">
                <a16:creationId xmlns:a16="http://schemas.microsoft.com/office/drawing/2014/main" id="{8FD907E2-CE00-EEA2-E5EF-AF96F29C3C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7705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3CCD136-7D3A-6B16-F0B7-471E9E65B1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ázok 2">
            <a:extLst>
              <a:ext uri="{FF2B5EF4-FFF2-40B4-BE49-F238E27FC236}">
                <a16:creationId xmlns:a16="http://schemas.microsoft.com/office/drawing/2014/main" id="{6EA7E4DC-459F-D201-64CB-E1DA7E123C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483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2C58D9-5689-C1A7-B60D-2B82E94047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ázok 2" descr="Obrázok, na ktorom je text, snímka obrazovky, písmo, grafika&#10;&#10;Automaticky generovaný popis">
            <a:extLst>
              <a:ext uri="{FF2B5EF4-FFF2-40B4-BE49-F238E27FC236}">
                <a16:creationId xmlns:a16="http://schemas.microsoft.com/office/drawing/2014/main" id="{0803E168-13C6-E4F0-6441-2B87B06B83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GameJam Project GIF.mp4">
            <a:hlinkClick r:id="" action="ppaction://media"/>
            <a:extLst>
              <a:ext uri="{FF2B5EF4-FFF2-40B4-BE49-F238E27FC236}">
                <a16:creationId xmlns:a16="http://schemas.microsoft.com/office/drawing/2014/main" id="{2F268D78-668F-F658-42E3-2040B4E07CE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0" y="330200"/>
            <a:ext cx="12192000" cy="619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806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8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D499844-AACC-1912-F406-67C48F9C75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ázok 2" descr="Obrázok, na ktorom je text, snímka obrazovky, grafický dizajn, téma&#10;&#10;Automaticky generovaný popis">
            <a:extLst>
              <a:ext uri="{FF2B5EF4-FFF2-40B4-BE49-F238E27FC236}">
                <a16:creationId xmlns:a16="http://schemas.microsoft.com/office/drawing/2014/main" id="{BB00A01C-944C-48AB-EA33-E9AF352E25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557746"/>
      </p:ext>
    </p:extLst>
  </p:cSld>
  <p:clrMapOvr>
    <a:masterClrMapping/>
  </p:clrMapOvr>
</p:sld>
</file>

<file path=ppt/theme/theme1.xml><?xml version="1.0" encoding="utf-8"?>
<a:theme xmlns:a="http://schemas.openxmlformats.org/drawingml/2006/main" name="Motív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0</Words>
  <Application>Microsoft Macintosh PowerPoint</Application>
  <PresentationFormat>Širokouhlá</PresentationFormat>
  <Paragraphs>0</Paragraphs>
  <Slides>5</Slides>
  <Notes>0</Notes>
  <HiddenSlides>0</HiddenSlides>
  <MMClips>1</MMClips>
  <ScaleCrop>false</ScaleCrop>
  <HeadingPairs>
    <vt:vector size="6" baseType="variant">
      <vt:variant>
        <vt:lpstr>Použité písma</vt:lpstr>
      </vt:variant>
      <vt:variant>
        <vt:i4>3</vt:i4>
      </vt:variant>
      <vt:variant>
        <vt:lpstr>Motív</vt:lpstr>
      </vt:variant>
      <vt:variant>
        <vt:i4>1</vt:i4>
      </vt:variant>
      <vt:variant>
        <vt:lpstr>Nadpisy snímok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Motív Office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Boris Miček</dc:creator>
  <cp:lastModifiedBy>Boris Miček</cp:lastModifiedBy>
  <cp:revision>1</cp:revision>
  <dcterms:created xsi:type="dcterms:W3CDTF">2024-10-26T13:02:19Z</dcterms:created>
  <dcterms:modified xsi:type="dcterms:W3CDTF">2024-10-26T13:12:48Z</dcterms:modified>
</cp:coreProperties>
</file>

<file path=docProps/thumbnail.jpeg>
</file>